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0693400" cy="7561263"/>
  <p:notesSz cx="9926638" cy="6797675"/>
  <p:defaultTextStyle>
    <a:defPPr>
      <a:defRPr lang="th-TH"/>
    </a:defPPr>
    <a:lvl1pPr marL="0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521483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042966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1564449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2085931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2607414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3128896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3650379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4171862" algn="l" defTabSz="104296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6" autoAdjust="0"/>
    <p:restoredTop sz="94660"/>
  </p:normalViewPr>
  <p:slideViewPr>
    <p:cSldViewPr>
      <p:cViewPr varScale="1">
        <p:scale>
          <a:sx n="62" d="100"/>
          <a:sy n="62" d="100"/>
        </p:scale>
        <p:origin x="1356" y="120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02005" y="2348894"/>
            <a:ext cx="9089390" cy="1620771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10854916" y="423571"/>
            <a:ext cx="3367678" cy="9033259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748167" y="423571"/>
            <a:ext cx="9928525" cy="903325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844705" y="3204787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8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564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748168" y="2469663"/>
            <a:ext cx="6648102" cy="698716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7574493" y="2469663"/>
            <a:ext cx="6648102" cy="698716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3" indent="0">
              <a:buNone/>
              <a:defRPr sz="2300" b="1"/>
            </a:lvl2pPr>
            <a:lvl3pPr marL="1042966" indent="0">
              <a:buNone/>
              <a:defRPr sz="2100" b="1"/>
            </a:lvl3pPr>
            <a:lvl4pPr marL="1564449" indent="0">
              <a:buNone/>
              <a:defRPr sz="1700" b="1"/>
            </a:lvl4pPr>
            <a:lvl5pPr marL="2085931" indent="0">
              <a:buNone/>
              <a:defRPr sz="1700" b="1"/>
            </a:lvl5pPr>
            <a:lvl6pPr marL="2607414" indent="0">
              <a:buNone/>
              <a:defRPr sz="1700" b="1"/>
            </a:lvl6pPr>
            <a:lvl7pPr marL="3128896" indent="0">
              <a:buNone/>
              <a:defRPr sz="1700" b="1"/>
            </a:lvl7pPr>
            <a:lvl8pPr marL="3650379" indent="0">
              <a:buNone/>
              <a:defRPr sz="1700" b="1"/>
            </a:lvl8pPr>
            <a:lvl9pPr marL="4171862" indent="0">
              <a:buNone/>
              <a:defRPr sz="17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3" indent="0">
              <a:buNone/>
              <a:defRPr sz="2300" b="1"/>
            </a:lvl2pPr>
            <a:lvl3pPr marL="1042966" indent="0">
              <a:buNone/>
              <a:defRPr sz="2100" b="1"/>
            </a:lvl3pPr>
            <a:lvl4pPr marL="1564449" indent="0">
              <a:buNone/>
              <a:defRPr sz="1700" b="1"/>
            </a:lvl4pPr>
            <a:lvl5pPr marL="2085931" indent="0">
              <a:buNone/>
              <a:defRPr sz="1700" b="1"/>
            </a:lvl5pPr>
            <a:lvl6pPr marL="2607414" indent="0">
              <a:buNone/>
              <a:defRPr sz="1700" b="1"/>
            </a:lvl6pPr>
            <a:lvl7pPr marL="3128896" indent="0">
              <a:buNone/>
              <a:defRPr sz="1700" b="1"/>
            </a:lvl7pPr>
            <a:lvl8pPr marL="3650379" indent="0">
              <a:buNone/>
              <a:defRPr sz="1700" b="1"/>
            </a:lvl8pPr>
            <a:lvl9pPr marL="4171862" indent="0">
              <a:buNone/>
              <a:defRPr sz="17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534671" y="1582266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83" indent="0">
              <a:buNone/>
              <a:defRPr sz="1400"/>
            </a:lvl2pPr>
            <a:lvl3pPr marL="1042966" indent="0">
              <a:buNone/>
              <a:defRPr sz="1100"/>
            </a:lvl3pPr>
            <a:lvl4pPr marL="1564449" indent="0">
              <a:buNone/>
              <a:defRPr sz="1100"/>
            </a:lvl4pPr>
            <a:lvl5pPr marL="2085931" indent="0">
              <a:buNone/>
              <a:defRPr sz="1100"/>
            </a:lvl5pPr>
            <a:lvl6pPr marL="2607414" indent="0">
              <a:buNone/>
              <a:defRPr sz="1100"/>
            </a:lvl6pPr>
            <a:lvl7pPr marL="3128896" indent="0">
              <a:buNone/>
              <a:defRPr sz="1100"/>
            </a:lvl7pPr>
            <a:lvl8pPr marL="3650379" indent="0">
              <a:buNone/>
              <a:defRPr sz="1100"/>
            </a:lvl8pPr>
            <a:lvl9pPr marL="4171862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483" indent="0">
              <a:buNone/>
              <a:defRPr sz="3200"/>
            </a:lvl2pPr>
            <a:lvl3pPr marL="1042966" indent="0">
              <a:buNone/>
              <a:defRPr sz="2700"/>
            </a:lvl3pPr>
            <a:lvl4pPr marL="1564449" indent="0">
              <a:buNone/>
              <a:defRPr sz="2300"/>
            </a:lvl4pPr>
            <a:lvl5pPr marL="2085931" indent="0">
              <a:buNone/>
              <a:defRPr sz="2300"/>
            </a:lvl5pPr>
            <a:lvl6pPr marL="2607414" indent="0">
              <a:buNone/>
              <a:defRPr sz="2300"/>
            </a:lvl6pPr>
            <a:lvl7pPr marL="3128896" indent="0">
              <a:buNone/>
              <a:defRPr sz="2300"/>
            </a:lvl7pPr>
            <a:lvl8pPr marL="3650379" indent="0">
              <a:buNone/>
              <a:defRPr sz="2300"/>
            </a:lvl8pPr>
            <a:lvl9pPr marL="4171862" indent="0">
              <a:buNone/>
              <a:defRPr sz="23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83" indent="0">
              <a:buNone/>
              <a:defRPr sz="1400"/>
            </a:lvl2pPr>
            <a:lvl3pPr marL="1042966" indent="0">
              <a:buNone/>
              <a:defRPr sz="1100"/>
            </a:lvl3pPr>
            <a:lvl4pPr marL="1564449" indent="0">
              <a:buNone/>
              <a:defRPr sz="1100"/>
            </a:lvl4pPr>
            <a:lvl5pPr marL="2085931" indent="0">
              <a:buNone/>
              <a:defRPr sz="1100"/>
            </a:lvl5pPr>
            <a:lvl6pPr marL="2607414" indent="0">
              <a:buNone/>
              <a:defRPr sz="1100"/>
            </a:lvl6pPr>
            <a:lvl7pPr marL="3128896" indent="0">
              <a:buNone/>
              <a:defRPr sz="1100"/>
            </a:lvl7pPr>
            <a:lvl8pPr marL="3650379" indent="0">
              <a:buNone/>
              <a:defRPr sz="1100"/>
            </a:lvl8pPr>
            <a:lvl9pPr marL="4171862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297" tIns="52149" rIns="104297" bIns="52149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34670" y="1764296"/>
            <a:ext cx="9624060" cy="4990084"/>
          </a:xfrm>
          <a:prstGeom prst="rect">
            <a:avLst/>
          </a:prstGeom>
        </p:spPr>
        <p:txBody>
          <a:bodyPr vert="horz" lIns="104297" tIns="52149" rIns="104297" bIns="52149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104297" tIns="52149" rIns="104297" bIns="521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395F-28BB-47EE-9C5E-4A4868F2BA60}" type="datetimeFigureOut">
              <a:rPr lang="th-TH" smtClean="0"/>
              <a:pPr/>
              <a:t>18/12/66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104297" tIns="52149" rIns="104297" bIns="521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104297" tIns="52149" rIns="104297" bIns="521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C77B9-04FA-4614-95A1-A3F2F44E55A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296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12" indent="-391112" algn="l" defTabSz="104296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09" indent="-325926" algn="l" defTabSz="104296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707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189" indent="-260741" algn="l" defTabSz="10429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672" indent="-260741" algn="l" defTabSz="10429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155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8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21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4" indent="-260741" algn="l" defTabSz="10429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3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6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9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31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4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6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9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62" algn="l" defTabSz="104296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526038"/>
            <a:ext cx="10746526" cy="7787249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5374833" y="-9797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ขนาดกระดาษ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A4</a:t>
            </a:r>
            <a:endParaRPr lang="th-TH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095" y="123031"/>
            <a:ext cx="10713495" cy="7597315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5374833" y="-9797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ขนาดกระดาษ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A4</a:t>
            </a:r>
            <a:endParaRPr lang="th-TH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2105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485" y="577146"/>
            <a:ext cx="10702885" cy="6644383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5374833" y="-9797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ขนาดกระดาษ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A4</a:t>
            </a:r>
            <a:endParaRPr lang="th-TH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720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132" y="0"/>
            <a:ext cx="10721532" cy="7579877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5374833" y="-9797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ขนาดกระดาษ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A4</a:t>
            </a:r>
            <a:endParaRPr lang="th-TH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322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132" y="115"/>
            <a:ext cx="10721532" cy="7579646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5374833" y="-9797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ขนาดกระดาษ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A4</a:t>
            </a:r>
            <a:endParaRPr lang="th-TH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9042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132" y="115"/>
            <a:ext cx="10721531" cy="7579646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5374833" y="-9797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ขนาดกระดาษ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A4</a:t>
            </a:r>
            <a:endParaRPr lang="th-TH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575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132" y="143762"/>
            <a:ext cx="10721531" cy="7292352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นางสาวจีรนันท์ สังคพัฒน์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ครู กศน.ตำบล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นางสาวจีรนันท์ สังคพัฒน์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ครู กศน.ตำบล</a:t>
            </a:r>
          </a:p>
        </p:txBody>
      </p:sp>
    </p:spTree>
    <p:extLst>
      <p:ext uri="{BB962C8B-B14F-4D97-AF65-F5344CB8AC3E}">
        <p14:creationId xmlns:p14="http://schemas.microsoft.com/office/powerpoint/2010/main" val="3146460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95907"/>
            <a:ext cx="10693399" cy="6788061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5374833" y="-9797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ขนาดกระดาษ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A4</a:t>
            </a:r>
            <a:endParaRPr lang="th-TH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2450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DDA4E65B-8684-40F4-A181-3D13BFFFBA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059"/>
            <a:ext cx="10681298" cy="7551204"/>
          </a:xfrm>
          <a:prstGeom prst="rect">
            <a:avLst/>
          </a:prstGeom>
        </p:spPr>
      </p:pic>
      <p:sp>
        <p:nvSpPr>
          <p:cNvPr id="4" name="ชื่อเรื่อง 1"/>
          <p:cNvSpPr txBox="1">
            <a:spLocks/>
          </p:cNvSpPr>
          <p:nvPr/>
        </p:nvSpPr>
        <p:spPr>
          <a:xfrm rot="10800000">
            <a:off x="871195" y="2525765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 rot="10800000">
            <a:off x="1546634" y="16803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744629" y="4674528"/>
            <a:ext cx="9089390" cy="864149"/>
          </a:xfrm>
          <a:prstGeom prst="rect">
            <a:avLst/>
          </a:prstGeom>
          <a:noFill/>
          <a:ln>
            <a:noFill/>
          </a:ln>
        </p:spPr>
        <p:txBody>
          <a:bodyPr vert="horz" lIns="104297" tIns="52149" rIns="104297" bIns="52149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h-TH" sz="65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ea typeface="+mj-ea"/>
                <a:cs typeface="Layiji MaHaNiYom V1.5" panose="02000000000000000000" pitchFamily="2" charset="0"/>
              </a:rPr>
              <a:t>ชื่อ-นามสกุล</a:t>
            </a:r>
          </a:p>
        </p:txBody>
      </p:sp>
      <p:sp>
        <p:nvSpPr>
          <p:cNvPr id="9" name="ชื่อเรื่องรอง 2"/>
          <p:cNvSpPr txBox="1">
            <a:spLocks/>
          </p:cNvSpPr>
          <p:nvPr/>
        </p:nvSpPr>
        <p:spPr>
          <a:xfrm>
            <a:off x="1546634" y="5609431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900" dirty="0">
                <a:solidFill>
                  <a:schemeClr val="tx1">
                    <a:lumMod val="65000"/>
                    <a:lumOff val="35000"/>
                  </a:schemeClr>
                </a:solidFill>
                <a:latin typeface="Layiji MaHaNiYom V1.5" panose="02000000000000000000" pitchFamily="2" charset="0"/>
                <a:cs typeface="Layiji MaHaNiYom V1.5" panose="02000000000000000000" pitchFamily="2" charset="0"/>
              </a:rPr>
              <a:t>ตำแหน่ง</a:t>
            </a:r>
          </a:p>
        </p:txBody>
      </p:sp>
      <p:sp>
        <p:nvSpPr>
          <p:cNvPr id="11" name="ชื่อเรื่องรอง 2"/>
          <p:cNvSpPr txBox="1">
            <a:spLocks/>
          </p:cNvSpPr>
          <p:nvPr/>
        </p:nvSpPr>
        <p:spPr>
          <a:xfrm>
            <a:off x="5374833" y="-97972"/>
            <a:ext cx="7485380" cy="675118"/>
          </a:xfrm>
          <a:prstGeom prst="rect">
            <a:avLst/>
          </a:prstGeom>
        </p:spPr>
        <p:txBody>
          <a:bodyPr vert="horz" lIns="104297" tIns="52149" rIns="104297" bIns="52149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th-TH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ขนาดกระดาษ 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PSK" pitchFamily="34" charset="-34"/>
                <a:cs typeface="TH SarabunPSK" pitchFamily="34" charset="-34"/>
              </a:rPr>
              <a:t>A4</a:t>
            </a:r>
            <a:endParaRPr lang="th-TH" sz="4000" b="1" dirty="0">
              <a:solidFill>
                <a:schemeClr val="tx1">
                  <a:lumMod val="65000"/>
                  <a:lumOff val="3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9264126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102</Words>
  <Application>Microsoft Office PowerPoint</Application>
  <PresentationFormat>Custom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Layiji MaHaNiYom V1.5</vt:lpstr>
      <vt:lpstr>TH SarabunPSK</vt:lpstr>
      <vt:lpstr>ชุดรูปแบบของ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msu101</dc:creator>
  <cp:lastModifiedBy>chalempol tapalad</cp:lastModifiedBy>
  <cp:revision>58</cp:revision>
  <cp:lastPrinted>2023-12-18T02:28:00Z</cp:lastPrinted>
  <dcterms:created xsi:type="dcterms:W3CDTF">2013-11-22T08:55:08Z</dcterms:created>
  <dcterms:modified xsi:type="dcterms:W3CDTF">2023-12-18T03:50:45Z</dcterms:modified>
</cp:coreProperties>
</file>